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-638" y="-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shee 097" userId="10fd920b8ec45218" providerId="LiveId" clId="{AADCBFAF-F318-40EC-87EC-4E9E7D19DA47}"/>
    <pc:docChg chg="undo custSel addSld delSld modSld">
      <pc:chgData name="nikshee 097" userId="10fd920b8ec45218" providerId="LiveId" clId="{AADCBFAF-F318-40EC-87EC-4E9E7D19DA47}" dt="2025-06-27T06:04:29.357" v="2" actId="1076"/>
      <pc:docMkLst>
        <pc:docMk/>
      </pc:docMkLst>
      <pc:sldChg chg="add del">
        <pc:chgData name="nikshee 097" userId="10fd920b8ec45218" providerId="LiveId" clId="{AADCBFAF-F318-40EC-87EC-4E9E7D19DA47}" dt="2025-06-26T13:53:46.632" v="1" actId="47"/>
        <pc:sldMkLst>
          <pc:docMk/>
          <pc:sldMk cId="0" sldId="256"/>
        </pc:sldMkLst>
      </pc:sldChg>
      <pc:sldChg chg="modSp mod">
        <pc:chgData name="nikshee 097" userId="10fd920b8ec45218" providerId="LiveId" clId="{AADCBFAF-F318-40EC-87EC-4E9E7D19DA47}" dt="2025-06-27T06:04:29.357" v="2" actId="1076"/>
        <pc:sldMkLst>
          <pc:docMk/>
          <pc:sldMk cId="0" sldId="260"/>
        </pc:sldMkLst>
        <pc:spChg chg="mod">
          <ac:chgData name="nikshee 097" userId="10fd920b8ec45218" providerId="LiveId" clId="{AADCBFAF-F318-40EC-87EC-4E9E7D19DA47}" dt="2025-06-27T06:04:29.357" v="2" actId="1076"/>
          <ac:spMkLst>
            <pc:docMk/>
            <pc:sldMk cId="0" sldId="260"/>
            <ac:spMk id="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57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777" y="541139"/>
            <a:ext cx="5178862" cy="64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u="sng" dirty="0">
                <a:solidFill>
                  <a:srgbClr val="204C8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Title:-</a:t>
            </a:r>
            <a:endParaRPr lang="en-US" sz="4050" u="sng" dirty="0"/>
          </a:p>
        </p:txBody>
      </p:sp>
      <p:sp>
        <p:nvSpPr>
          <p:cNvPr id="3" name="Text 1"/>
          <p:cNvSpPr/>
          <p:nvPr/>
        </p:nvSpPr>
        <p:spPr>
          <a:xfrm>
            <a:off x="688777" y="1483638"/>
            <a:ext cx="13252847" cy="1294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AFCB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  </a:t>
            </a:r>
            <a:r>
              <a:rPr lang="en-US" sz="405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Flower Classifier with (CNN)  </a:t>
            </a:r>
            <a:r>
              <a:rPr lang="en-US" b="1" dirty="0">
                <a:solidFill>
                  <a:srgbClr val="AFCB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Convolutional Neural Network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88777" y="3073479"/>
            <a:ext cx="258937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88777" y="3692247"/>
            <a:ext cx="258937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Team Leader</a:t>
            </a: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88777" y="4311015"/>
            <a:ext cx="1325284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Kodali Nikesh Varma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(23ME5A0514)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8777" y="4920972"/>
            <a:ext cx="258937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Team Members</a:t>
            </a: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88777" y="5539740"/>
            <a:ext cx="1325284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Garikipati Hima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(23ME1A4914)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8777" y="6075878"/>
            <a:ext cx="1325284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Pathikayala Lakshmi Durga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(23ME1A4946)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8777" y="6612017"/>
            <a:ext cx="1325284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Morla Ahanthi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(23ME1A4938)</a:t>
            </a:r>
            <a:endParaRPr lang="en-US" sz="15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600818-BCC6-87A3-B976-5663E2792BBB}"/>
              </a:ext>
            </a:extLst>
          </p:cNvPr>
          <p:cNvSpPr/>
          <p:nvPr/>
        </p:nvSpPr>
        <p:spPr>
          <a:xfrm>
            <a:off x="12732150" y="7755039"/>
            <a:ext cx="1898250" cy="407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7297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10608"/>
            <a:ext cx="6466999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                    Flower Classifier with CNN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466308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sincerely thank our, mentors, and guides for their constant support and encouragement throughout this project.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</a:t>
            </a:r>
            <a:endParaRPr lang="en-US" sz="1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280B5A-55C0-BE13-2ED3-095D0FC5139A}"/>
              </a:ext>
            </a:extLst>
          </p:cNvPr>
          <p:cNvSpPr/>
          <p:nvPr/>
        </p:nvSpPr>
        <p:spPr>
          <a:xfrm>
            <a:off x="12732150" y="7755039"/>
            <a:ext cx="1898250" cy="407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1670923"/>
            <a:ext cx="4944785" cy="48877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1047155"/>
            <a:ext cx="66766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Flower Classifier with CNN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44709" y="2084784"/>
            <a:ext cx="7627382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classification of flowers plays a significant role in fields like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agriculture, botany, medicine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research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Traditional methods of flower identification are often manual, time-consuming, and error-prone. With the growing availability of digital images and advancements in artificial intelligence, especially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learning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it is now possible to automate this process with high accuracy.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244709" y="4755475"/>
            <a:ext cx="7627382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project,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"Flower Classifier with CNN (Convolutional Neural Network)"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focuses on building a deep learning model that can identify and classify images of flowers into categories such as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Sunflower, Wheat, Maize, and Rice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By using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TensorFlow and Keras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we trained a CNN on a labeled image dataset to recognize different flower types based on their visual features like color, shape, and texture.</a:t>
            </a:r>
            <a:endParaRPr lang="en-US" sz="1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7840A2-D204-0640-1BB5-CFA026862E36}"/>
              </a:ext>
            </a:extLst>
          </p:cNvPr>
          <p:cNvSpPr/>
          <p:nvPr/>
        </p:nvSpPr>
        <p:spPr>
          <a:xfrm>
            <a:off x="12662704" y="7650866"/>
            <a:ext cx="1967696" cy="5787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57" y="358259"/>
            <a:ext cx="5033605" cy="427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Automating Flower Classification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55057" y="980956"/>
            <a:ext cx="1372028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Manually identifying flower species is time-consuming and requires expert botanical knowledge.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5057" y="1335167"/>
            <a:ext cx="1372028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Automating this process with AI offers significant benefits across multiple sectors.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5057" y="1689378"/>
            <a:ext cx="4486751" cy="967859"/>
          </a:xfrm>
          <a:prstGeom prst="roundRect">
            <a:avLst>
              <a:gd name="adj" fmla="val 12092"/>
            </a:avLst>
          </a:prstGeom>
          <a:solidFill>
            <a:srgbClr val="EEEFF5"/>
          </a:solidFill>
          <a:ln/>
          <a:effectLst>
            <a:outerShdw blurRad="31750" dist="1524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585073" y="1819394"/>
            <a:ext cx="171092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Agriculture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5073" y="2111216"/>
            <a:ext cx="4226719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Pest detection, crop management, and yield prediction.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071824" y="1689378"/>
            <a:ext cx="4486751" cy="967859"/>
          </a:xfrm>
          <a:prstGeom prst="roundRect">
            <a:avLst>
              <a:gd name="adj" fmla="val 12092"/>
            </a:avLst>
          </a:prstGeom>
          <a:solidFill>
            <a:srgbClr val="EEEFF5"/>
          </a:solidFill>
          <a:ln/>
          <a:effectLst>
            <a:outerShdw blurRad="31750" dist="1524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5201841" y="1819394"/>
            <a:ext cx="171092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Botany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201841" y="2111216"/>
            <a:ext cx="4226719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Accelerated research, species discovery, and biodiversity mapping.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9688592" y="1689378"/>
            <a:ext cx="4486751" cy="967859"/>
          </a:xfrm>
          <a:prstGeom prst="roundRect">
            <a:avLst>
              <a:gd name="adj" fmla="val 12092"/>
            </a:avLst>
          </a:prstGeom>
          <a:solidFill>
            <a:srgbClr val="EEEFF5"/>
          </a:solidFill>
          <a:ln/>
          <a:effectLst>
            <a:outerShdw blurRad="31750" dist="1524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9818608" y="1819394"/>
            <a:ext cx="171092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9818608" y="2111216"/>
            <a:ext cx="4226719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collection, environmental monitoring, and ecological studies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55057" y="2803446"/>
            <a:ext cx="1372028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55057" y="3274576"/>
            <a:ext cx="171819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68" y="3274576"/>
            <a:ext cx="10880202" cy="464605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2472273" y="3274576"/>
            <a:ext cx="171819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FBF5AA-CB5C-44D0-DFD5-D2F1015E00FF}"/>
              </a:ext>
            </a:extLst>
          </p:cNvPr>
          <p:cNvSpPr/>
          <p:nvPr/>
        </p:nvSpPr>
        <p:spPr>
          <a:xfrm>
            <a:off x="12732150" y="7755039"/>
            <a:ext cx="1898250" cy="407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935950"/>
            <a:ext cx="4944785" cy="6357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6115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16491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830997" y="167907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462326" y="17235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 CNN Model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462326" y="2209681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robust Convolutional Neural Network for image classification.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58309" y="333636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830997" y="336631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4623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 &amp; Validate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462326" y="3896916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Utilise extensive image datasets for training and validation processes.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502360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830997" y="505354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462326" y="5098018"/>
            <a:ext cx="28875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Achieve High Accuracy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462326" y="558415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Aim for precise and reliable predictions of flower types.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758309" y="6364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830997" y="639407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1462326" y="64385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Save Model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462326" y="692467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the trained model is saved for future integration and use.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535" y="371594"/>
            <a:ext cx="3537823" cy="44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Technology Stack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70535" y="1015246"/>
            <a:ext cx="1368933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leverages powerful tools and frameworks for deep learning development.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0535" y="1381482"/>
            <a:ext cx="1368933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selection ensures efficient model training and deployment.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47718"/>
            <a:ext cx="335994" cy="3359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4527" y="1827490"/>
            <a:ext cx="17689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74527" y="2129195"/>
            <a:ext cx="625661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core programming language for model development.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139" y="1747718"/>
            <a:ext cx="335994" cy="3359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03131" y="1827490"/>
            <a:ext cx="17689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TensorFlow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903131" y="2129195"/>
            <a:ext cx="6256734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Primary deep learning framework for building neural networks.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5" y="2680216"/>
            <a:ext cx="335994" cy="3359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4527" y="2759988"/>
            <a:ext cx="17689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Keras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974527" y="3061692"/>
            <a:ext cx="625661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High-level API for rapid prototyping and experimentation.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139" y="2680216"/>
            <a:ext cx="335994" cy="3359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903131" y="2759988"/>
            <a:ext cx="17689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CNN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7903131" y="3061692"/>
            <a:ext cx="6256734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Convolutional Neural Network architecture for image processing.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974527" y="4370856"/>
            <a:ext cx="3537823" cy="44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Actual Code:-</a:t>
            </a:r>
            <a:endParaRPr lang="en-US" sz="2750" dirty="0"/>
          </a:p>
        </p:txBody>
      </p:sp>
      <p:sp>
        <p:nvSpPr>
          <p:cNvPr id="18" name="Text 12"/>
          <p:cNvSpPr/>
          <p:nvPr/>
        </p:nvSpPr>
        <p:spPr>
          <a:xfrm>
            <a:off x="470535" y="4654748"/>
            <a:ext cx="654046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35" y="5020985"/>
            <a:ext cx="5462674" cy="2716054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3788" y="3579137"/>
            <a:ext cx="8054103" cy="431795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346513" y="7522012"/>
            <a:ext cx="68208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A0E543F-8579-70C3-D63C-36D04BBEAA16}"/>
              </a:ext>
            </a:extLst>
          </p:cNvPr>
          <p:cNvSpPr/>
          <p:nvPr/>
        </p:nvSpPr>
        <p:spPr>
          <a:xfrm>
            <a:off x="12732150" y="7616142"/>
            <a:ext cx="1898250" cy="5646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408" y="466368"/>
            <a:ext cx="5321022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and Preprocessing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3408" y="1363266"/>
            <a:ext cx="1344358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model's performance relies on a well-structured and preprocessed dataset.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3408" y="1825228"/>
            <a:ext cx="1344358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data is meticulously prepared for optimal training.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3408" y="2456736"/>
            <a:ext cx="223099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Structure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93408" y="2905125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Images are organised in a folder-based hierarchy: </a:t>
            </a: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flower_type/images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3408" y="3328868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structure simplifies data loading and labelling.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529632" y="2456736"/>
            <a:ext cx="223099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29632" y="2905125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ImageDataGenerator: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Used for real-time data augmentation.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29632" y="3235643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Resizing: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Standardised image dimensions for consistent input.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29632" y="3566160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Split Data: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Divided into training and validation sets (e.g., 80/20).</a:t>
            </a:r>
            <a:endParaRPr lang="en-US" sz="13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8" y="4087416"/>
            <a:ext cx="12800474" cy="367569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BF3A87A-BB5F-571F-9D8A-DF67790779E7}"/>
              </a:ext>
            </a:extLst>
          </p:cNvPr>
          <p:cNvSpPr/>
          <p:nvPr/>
        </p:nvSpPr>
        <p:spPr>
          <a:xfrm>
            <a:off x="12732150" y="7755039"/>
            <a:ext cx="1898250" cy="407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Architecture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816531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flower classification model uses a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Convolutional Neural Network (CNN)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built with TensorFlow and Keras. CNNs are ideal for image recognition tasks as they learn patterns like edges, shapes, and textures automatically.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79095" y="1152287"/>
            <a:ext cx="220622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🔷</a:t>
            </a:r>
            <a:r>
              <a:rPr lang="en-US" sz="1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Layer-by-Layer Overview: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79095" y="1536144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Accepts flower images resized to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128x128 pixels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3 color channels (RGB). Images are normalized using </a:t>
            </a:r>
            <a:r>
              <a:rPr lang="en-US" sz="85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ImageDataGenerator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79095" y="1920716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Conv2D Layer 1: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Applies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32 filters (3x3)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detect basic features like edges. Activation: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ReLU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79095" y="2305288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MaxPooling2D Layer 1: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image size to lower complexity and focus on key features.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79095" y="2689860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Conv2D Layer 2: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Applies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64 filters (3x3)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detect deeper patterns. Activation: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ReLU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79095" y="3074432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MaxPooling2D Layer 2: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downsamples the image for efficiency.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79095" y="3459004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Flatten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Converts the 2D output to a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1D vector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the dense layers.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79095" y="3843576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Dense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Contains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128 neurons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ReLU activation to learn complex patterns.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79095" y="4228148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Dropout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Drops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50%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neurons during training to reduce overfitting.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79095" y="4612719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Softmax layer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neurons equal to the number of flower categories (Sunflower, Wheat, Maize, Rice) — returns class probabilities.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79095" y="5121831"/>
            <a:ext cx="171045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⚙️</a:t>
            </a:r>
            <a:r>
              <a:rPr lang="en-US" sz="1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Training Setup: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379095" y="5505688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Adam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79095" y="5716905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Loss Function: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Categorical Crossentropy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79095" y="5928122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Accuracy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379095" y="6320671"/>
            <a:ext cx="3835241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28" y="4917876"/>
            <a:ext cx="5177271" cy="3152299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4486275" y="9619178"/>
            <a:ext cx="9772531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D43D99-24E3-B594-18BD-70645C6B4C2A}"/>
              </a:ext>
            </a:extLst>
          </p:cNvPr>
          <p:cNvSpPr/>
          <p:nvPr/>
        </p:nvSpPr>
        <p:spPr>
          <a:xfrm>
            <a:off x="12732150" y="7696318"/>
            <a:ext cx="1898250" cy="4661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&amp; Accuracy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870704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model demonstrated strong performance during training and validation.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79095" y="1165860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results indicate high accuracy in classifying flower types.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79095" y="1501616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Output:-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4" y="1842135"/>
            <a:ext cx="9770746" cy="221663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4" y="4561685"/>
            <a:ext cx="6308646" cy="31240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15200" y="4767782"/>
            <a:ext cx="2355771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Here is the generated graph showing: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315200" y="5160093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and Validation Accuracy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7315200" y="5516447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and Validation Loss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7543800" y="5872801"/>
            <a:ext cx="9083040" cy="52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across the 2 epochs based on your model's output. You can </a:t>
            </a:r>
            <a:r>
              <a:rPr lang="en-US" sz="8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adthis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your PPT under the slide title </a:t>
            </a:r>
          </a:p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"Model Performance Graphs"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or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"Training vs Validation Results"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F8FF6-18D3-4AA7-3E7A-36C996ED1687}"/>
              </a:ext>
            </a:extLst>
          </p:cNvPr>
          <p:cNvSpPr txBox="1"/>
          <p:nvPr/>
        </p:nvSpPr>
        <p:spPr>
          <a:xfrm>
            <a:off x="5295900" y="5141714"/>
            <a:ext cx="1059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 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E2005D-A586-BB1D-E6F2-DEC942C64946}"/>
              </a:ext>
            </a:extLst>
          </p:cNvPr>
          <p:cNvSpPr/>
          <p:nvPr/>
        </p:nvSpPr>
        <p:spPr>
          <a:xfrm>
            <a:off x="12732150" y="7685709"/>
            <a:ext cx="1898250" cy="4767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656" y="529233"/>
            <a:ext cx="5773103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Work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73656" y="1451015"/>
            <a:ext cx="779668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Flower Classifier CNN successfully identifies flower species with high accuracy.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3656" y="2283500"/>
            <a:ext cx="779668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lays a strong foundation for future advancements and real-world applications.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73656" y="3115985"/>
            <a:ext cx="192405" cy="1432798"/>
          </a:xfrm>
          <a:prstGeom prst="roundRect">
            <a:avLst>
              <a:gd name="adj" fmla="val 90038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58466" y="3308390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Achievements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58466" y="3740348"/>
            <a:ext cx="741187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and validated a high-accuracy CNN model for flower classification.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962382" y="4693087"/>
            <a:ext cx="192405" cy="1432798"/>
          </a:xfrm>
          <a:prstGeom prst="roundRect">
            <a:avLst>
              <a:gd name="adj" fmla="val 90038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347192" y="4885492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Improvements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347192" y="5317450"/>
            <a:ext cx="712315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more complex architectures and larger datasets for enhanced performance.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1251109" y="6270188"/>
            <a:ext cx="192405" cy="1432798"/>
          </a:xfrm>
          <a:prstGeom prst="roundRect">
            <a:avLst>
              <a:gd name="adj" fmla="val 90038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1635919" y="6462593"/>
            <a:ext cx="270724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Applications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635919" y="6894552"/>
            <a:ext cx="683442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into a mobile app for agricultural field assistance or botanical research.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853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Barlow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nikshee 097</cp:lastModifiedBy>
  <cp:revision>2</cp:revision>
  <dcterms:created xsi:type="dcterms:W3CDTF">2025-06-24T17:15:37Z</dcterms:created>
  <dcterms:modified xsi:type="dcterms:W3CDTF">2025-06-27T06:04:39Z</dcterms:modified>
</cp:coreProperties>
</file>